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Jaring | Mis Academy" userId="540650e7-ae40-4a61-975a-6ba6d78c8db1" providerId="ADAL" clId="{8710C3F2-4263-4847-B721-6138FB4045C1}"/>
    <pc:docChg chg="delSld">
      <pc:chgData name="Camille Jaring | Mis Academy" userId="540650e7-ae40-4a61-975a-6ba6d78c8db1" providerId="ADAL" clId="{8710C3F2-4263-4847-B721-6138FB4045C1}" dt="2025-01-14T14:28:13.724" v="1" actId="47"/>
      <pc:docMkLst>
        <pc:docMk/>
      </pc:docMkLst>
      <pc:sldChg chg="del">
        <pc:chgData name="Camille Jaring | Mis Academy" userId="540650e7-ae40-4a61-975a-6ba6d78c8db1" providerId="ADAL" clId="{8710C3F2-4263-4847-B721-6138FB4045C1}" dt="2025-01-14T14:28:12.478" v="0" actId="47"/>
        <pc:sldMkLst>
          <pc:docMk/>
          <pc:sldMk cId="235863100" sldId="257"/>
        </pc:sldMkLst>
      </pc:sldChg>
      <pc:sldChg chg="del">
        <pc:chgData name="Camille Jaring | Mis Academy" userId="540650e7-ae40-4a61-975a-6ba6d78c8db1" providerId="ADAL" clId="{8710C3F2-4263-4847-B721-6138FB4045C1}" dt="2025-01-14T14:28:13.724" v="1" actId="47"/>
        <pc:sldMkLst>
          <pc:docMk/>
          <pc:sldMk cId="1345033072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F2BC-3A64-94F0-14C1-CDD943296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8E42B-9806-C054-7A0B-7B96A802C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5CF7-957C-FF5C-758D-E3D85BC0F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320A-6D38-5ECA-C29F-971F10605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31A0A-6F5A-3799-EB8C-440AE10B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E55F-7CB0-0FBA-1392-8E15ACDF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3AF8C-88DB-D051-04CD-BF6C9F402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5D4AC-C9ED-C705-1FC9-24FDC5EA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593A-7E65-7F8A-FAB2-E2396316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5869-0C4D-7471-3E11-8FD0ED41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2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A88D9-3791-9194-EA0C-F24C9AB41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389DA-9BD3-F2F8-89E3-83F94D367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93EF1-FE10-BA7C-2EA5-5277C72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B64B6-4882-41C3-4974-B5AC0870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FACB-40A6-2F05-2785-A39336B0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2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37AC-AC3F-9B95-BF7D-9FBD891F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7F589-AEA2-C52B-44D0-1A3368E1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3F881-B1A7-CC41-B6B6-7421F4B9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EAF68-E263-EB14-AA29-5421E67A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CD3F2-C9C1-9517-27F1-746E3DDD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B201-EE72-F5E5-6AA9-B7F40FC7E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15BE-6BFA-FEA0-E8D2-E2FE296DA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1E8AA-3A94-34FA-16AD-20223F13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349C-6830-926E-09F5-FFF7F905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E1726-C86B-A256-5088-D7ECE7E2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0D6C-F9A2-22E2-27B3-8D733D5C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7CC78-FA37-5541-6EE7-20EFADC8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0DB12-13EE-BD65-4765-CB1B7C80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98460-D263-A65B-B1B4-001831A8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DE7C4-48C7-16A3-354D-E2F3646C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FD6EC-F46C-24B0-B65F-7C2B8882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BA32-CEAF-C9E5-1758-285A8DB0F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62E04-DF7A-F755-5D1D-AFFB13B1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2BB38-5DAC-0123-4BF9-D192F86D1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D5EB9-743C-5941-9AD0-CB6C9DFF3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399B8-CAAC-0CE9-2201-4A7D649A5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7400B-FEA5-EB1F-96D3-FAA960E8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B6400-FC9D-E54B-04A2-AF0F2A7C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8B578-D008-684F-372C-54B1E7A8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2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DDD-E3FB-3287-3177-238F115B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4DAFB-CD6B-7669-6B5C-C5D3AD410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9FE10-80B0-38F3-C511-53D0D43E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F047A-A8C7-FF79-7694-2297CF5C7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B2358-60FA-1631-1395-A67B762F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201795-3497-A765-DBBD-BAA53CE2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CE280-9B70-7AD0-3E44-DDA1F282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2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EAEF-D588-779B-6272-6A1646C4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62D9-18BA-FD12-2D29-5167494C2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62C9B-7BDD-CBE7-B607-013559CC6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E4B3E-0E99-8C34-EDA2-329F3F46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526FC-7297-8C94-1969-9D763D05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52AA-29A5-E8C2-CBF5-BD758E0D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D0A7-8063-1991-0D9A-B3D107F4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ECD415-C941-BFF7-8178-D2439C635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BFDF-017D-2C0F-EF5A-50E6EB674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BCA8B-B21A-0C41-7B08-490B7BCF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913F7-A0DB-2FB5-355F-666074E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2F27-25EF-9C2D-6084-A8AA76E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5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916EA-2FA5-617D-4291-0ACCBFE8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B7D2-B8AA-35F3-1619-1712494C6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8673F-EBEA-D4B4-0FE4-BAB33F03F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49A0C5-1874-4851-BC9D-D7F6EED4FA4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F1F38-16CF-651C-8090-0D1C50AC5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7BCA6-496C-BFA0-5F70-FF73AA12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5C770-DC3D-4ABC-A946-A3894C16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509B-0AD0-07C2-7141-4B0C41C1D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4B8B9-6B99-CE1D-0A77-D1C436A59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1565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D91B-1976-D2A0-2059-BF6F6A4D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3416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5FFE-05C2-C17C-C362-40D650AC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2581"/>
            <a:ext cx="10515600" cy="31843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4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92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 Beleno | Mis Academy</dc:creator>
  <cp:lastModifiedBy>Camille Jaring | Mis Academy</cp:lastModifiedBy>
  <cp:revision>1</cp:revision>
  <dcterms:created xsi:type="dcterms:W3CDTF">2025-01-14T11:58:16Z</dcterms:created>
  <dcterms:modified xsi:type="dcterms:W3CDTF">2025-01-14T14:28:24Z</dcterms:modified>
</cp:coreProperties>
</file>